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14630400" cx="8229600"/>
  <p:notesSz cx="8229600" cy="14630400"/>
  <p:embeddedFontLst>
    <p:embeddedFont>
      <p:font typeface="Arial Black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gh9gOIj0P9G1JUUttW7JR46i0j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Black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0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1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2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5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6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7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8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:notes"/>
          <p:cNvSpPr txBox="1"/>
          <p:nvPr>
            <p:ph idx="1" type="body"/>
          </p:nvPr>
        </p:nvSpPr>
        <p:spPr>
          <a:xfrm>
            <a:off x="822950" y="6949425"/>
            <a:ext cx="6583675" cy="65836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9:notes"/>
          <p:cNvSpPr/>
          <p:nvPr>
            <p:ph idx="2" type="sldImg"/>
          </p:nvPr>
        </p:nvSpPr>
        <p:spPr>
          <a:xfrm>
            <a:off x="1371850" y="1097275"/>
            <a:ext cx="5486650" cy="5486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title"/>
          </p:nvPr>
        </p:nvSpPr>
        <p:spPr>
          <a:xfrm>
            <a:off x="986680" y="5012042"/>
            <a:ext cx="6256655" cy="37018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ctrTitle"/>
          </p:nvPr>
        </p:nvSpPr>
        <p:spPr>
          <a:xfrm>
            <a:off x="617220" y="4535424"/>
            <a:ext cx="6995160" cy="30723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subTitle"/>
          </p:nvPr>
        </p:nvSpPr>
        <p:spPr>
          <a:xfrm>
            <a:off x="1234440" y="8193024"/>
            <a:ext cx="576072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 txBox="1"/>
          <p:nvPr>
            <p:ph type="title"/>
          </p:nvPr>
        </p:nvSpPr>
        <p:spPr>
          <a:xfrm>
            <a:off x="986680" y="5012042"/>
            <a:ext cx="6256655" cy="37018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" type="body"/>
          </p:nvPr>
        </p:nvSpPr>
        <p:spPr>
          <a:xfrm>
            <a:off x="411480" y="3364992"/>
            <a:ext cx="7406640" cy="9656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986680" y="5012042"/>
            <a:ext cx="6256655" cy="37018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" type="body"/>
          </p:nvPr>
        </p:nvSpPr>
        <p:spPr>
          <a:xfrm>
            <a:off x="411480" y="3364992"/>
            <a:ext cx="3579876" cy="9656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2" type="body"/>
          </p:nvPr>
        </p:nvSpPr>
        <p:spPr>
          <a:xfrm>
            <a:off x="4238244" y="3364992"/>
            <a:ext cx="3579876" cy="9656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986680" y="5012042"/>
            <a:ext cx="6256655" cy="37018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11480" y="3364992"/>
            <a:ext cx="7406640" cy="9656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1" type="ftr"/>
          </p:nvPr>
        </p:nvSpPr>
        <p:spPr>
          <a:xfrm>
            <a:off x="2798064" y="13606272"/>
            <a:ext cx="2633472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4"/>
          <p:cNvSpPr txBox="1"/>
          <p:nvPr>
            <p:ph idx="10" type="dt"/>
          </p:nvPr>
        </p:nvSpPr>
        <p:spPr>
          <a:xfrm>
            <a:off x="411480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5925312" y="13606272"/>
            <a:ext cx="1892808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care@ifp.worl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428899" y="4715392"/>
            <a:ext cx="7371600" cy="62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693545" marR="1807845" rtl="0" algn="ctr">
              <a:lnSpc>
                <a:spcPct val="116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50">
                <a:latin typeface="Arial Black"/>
                <a:ea typeface="Arial Black"/>
                <a:cs typeface="Arial Black"/>
                <a:sym typeface="Arial Black"/>
              </a:rPr>
              <a:t>Sample PPT for IFP 50 Hour</a:t>
            </a:r>
            <a:endParaRPr sz="405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ctr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None/>
            </a:pPr>
            <a:r>
              <a:rPr lang="en-US" sz="4050">
                <a:latin typeface="Arial Black"/>
                <a:ea typeface="Arial Black"/>
                <a:cs typeface="Arial Black"/>
                <a:sym typeface="Arial Black"/>
              </a:rPr>
              <a:t>Photography Challenge 2025</a:t>
            </a:r>
            <a:endParaRPr sz="405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ctr">
              <a:lnSpc>
                <a:spcPct val="100000"/>
              </a:lnSpc>
              <a:spcBef>
                <a:spcPts val="815"/>
              </a:spcBef>
              <a:spcAft>
                <a:spcPts val="0"/>
              </a:spcAft>
              <a:buNone/>
            </a:pPr>
            <a:r>
              <a:rPr lang="en-US" sz="4050">
                <a:latin typeface="Arial Black"/>
                <a:ea typeface="Arial Black"/>
                <a:cs typeface="Arial Black"/>
                <a:sym typeface="Arial Black"/>
              </a:rPr>
              <a:t>Vertical Category (9:16)</a:t>
            </a:r>
            <a:endParaRPr sz="405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775"/>
              </a:spcBef>
              <a:spcAft>
                <a:spcPts val="0"/>
              </a:spcAft>
              <a:buNone/>
            </a:pPr>
            <a:r>
              <a:t/>
            </a:r>
            <a:endParaRPr sz="405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50">
                <a:latin typeface="Arial Black"/>
                <a:ea typeface="Arial Black"/>
                <a:cs typeface="Arial Black"/>
                <a:sym typeface="Arial Black"/>
              </a:rPr>
              <a:t>*You can make this in Canva*</a:t>
            </a:r>
            <a:endParaRPr sz="405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/>
          <p:nvPr>
            <p:ph type="title"/>
          </p:nvPr>
        </p:nvSpPr>
        <p:spPr>
          <a:xfrm>
            <a:off x="0" y="0"/>
            <a:ext cx="82296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Insert Picture of Prompt 4</a:t>
            </a:r>
            <a:endParaRPr/>
          </a:p>
          <a:p>
            <a:pPr indent="-1323340" lvl="0" marL="1335405" marR="5080" rtl="0" algn="l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0"/>
          <p:cNvSpPr txBox="1"/>
          <p:nvPr/>
        </p:nvSpPr>
        <p:spPr>
          <a:xfrm>
            <a:off x="3664100" y="14222825"/>
            <a:ext cx="4729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</a:rPr>
              <a:t>This image is taken from unsplash</a:t>
            </a:r>
            <a:endParaRPr sz="2300">
              <a:solidFill>
                <a:schemeClr val="dk1"/>
              </a:solidFill>
            </a:endParaRPr>
          </a:p>
        </p:txBody>
      </p:sp>
      <p:pic>
        <p:nvPicPr>
          <p:cNvPr id="99" name="Google Shape;99;p10" title="daniele-colucci-kizvtpulmiy-unsplash_72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3500" y="2260900"/>
            <a:ext cx="5382050" cy="95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0"/>
          <p:cNvSpPr txBox="1"/>
          <p:nvPr/>
        </p:nvSpPr>
        <p:spPr>
          <a:xfrm>
            <a:off x="676950" y="11973325"/>
            <a:ext cx="6875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</a:rPr>
              <a:t>Replace this image with your original image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/>
          <p:nvPr/>
        </p:nvSpPr>
        <p:spPr>
          <a:xfrm>
            <a:off x="389880" y="4464354"/>
            <a:ext cx="7449900" cy="37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Prompt 5: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Title of the Image: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Description (In 100 words):</a:t>
            </a:r>
            <a:endParaRPr sz="62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/>
          <p:nvPr>
            <p:ph type="title"/>
          </p:nvPr>
        </p:nvSpPr>
        <p:spPr>
          <a:xfrm>
            <a:off x="-2" y="-360850"/>
            <a:ext cx="8229600" cy="3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60375">
            <a:spAutoFit/>
          </a:bodyPr>
          <a:lstStyle/>
          <a:p>
            <a:pPr indent="0" lvl="0" marL="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Insert Picture of Prompt 5</a:t>
            </a:r>
            <a:endParaRPr/>
          </a:p>
          <a:p>
            <a:pPr indent="-1330960" lvl="0" marL="1343025" marR="5080" rtl="0" algn="l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2"/>
          <p:cNvSpPr txBox="1"/>
          <p:nvPr/>
        </p:nvSpPr>
        <p:spPr>
          <a:xfrm>
            <a:off x="3696825" y="14222825"/>
            <a:ext cx="4696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</a:rPr>
              <a:t>This image is taken from unsplash</a:t>
            </a:r>
            <a:endParaRPr sz="2300">
              <a:solidFill>
                <a:schemeClr val="dk1"/>
              </a:solidFill>
            </a:endParaRPr>
          </a:p>
        </p:txBody>
      </p:sp>
      <p:pic>
        <p:nvPicPr>
          <p:cNvPr id="112" name="Google Shape;112;p12" title="samuel-robinson-zuncohhzcfo-unsplash_72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2325" y="2349525"/>
            <a:ext cx="5364950" cy="953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2"/>
          <p:cNvSpPr txBox="1"/>
          <p:nvPr/>
        </p:nvSpPr>
        <p:spPr>
          <a:xfrm>
            <a:off x="656075" y="11887225"/>
            <a:ext cx="6885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</a:rPr>
              <a:t>Replace this image with your original image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3"/>
          <p:cNvSpPr txBox="1"/>
          <p:nvPr/>
        </p:nvSpPr>
        <p:spPr>
          <a:xfrm>
            <a:off x="0" y="3916675"/>
            <a:ext cx="8229600" cy="62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latin typeface="Arial Black"/>
                <a:ea typeface="Arial Black"/>
                <a:cs typeface="Arial Black"/>
                <a:sym typeface="Arial Black"/>
              </a:rPr>
              <a:t>For any questions or queries, contact us on +91 97272 99070</a:t>
            </a:r>
            <a:endParaRPr sz="6000">
              <a:latin typeface="Arial Black"/>
              <a:ea typeface="Arial Black"/>
              <a:cs typeface="Arial Black"/>
              <a:sym typeface="Arial Black"/>
            </a:endParaRPr>
          </a:p>
          <a:p>
            <a:pPr indent="-634" lvl="0" marL="993139" marR="985519" rtl="0" algn="ctr">
              <a:lnSpc>
                <a:spcPct val="1159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6000">
                <a:latin typeface="Arial Black"/>
                <a:ea typeface="Arial Black"/>
                <a:cs typeface="Arial Black"/>
                <a:sym typeface="Arial Black"/>
              </a:rPr>
              <a:t>or mail us at </a:t>
            </a:r>
            <a:r>
              <a:rPr lang="en-US" sz="6000" u="sng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3"/>
              </a:rPr>
              <a:t>care@ifp.world</a:t>
            </a:r>
            <a:endParaRPr sz="60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type="title"/>
          </p:nvPr>
        </p:nvSpPr>
        <p:spPr>
          <a:xfrm>
            <a:off x="986680" y="5012042"/>
            <a:ext cx="6256655" cy="37018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27275">
            <a:spAutoFit/>
          </a:bodyPr>
          <a:lstStyle/>
          <a:p>
            <a:pPr indent="866140" lvl="0" marL="1023619" marR="5080" rtl="0" algn="l">
              <a:lnSpc>
                <a:spcPct val="119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Name: Creator ID: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/>
          <p:nvPr/>
        </p:nvSpPr>
        <p:spPr>
          <a:xfrm>
            <a:off x="389880" y="4464354"/>
            <a:ext cx="7449900" cy="37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latin typeface="Arial Black"/>
                <a:ea typeface="Arial Black"/>
                <a:cs typeface="Arial Black"/>
                <a:sym typeface="Arial Black"/>
              </a:rPr>
              <a:t>Prompt 1:</a:t>
            </a:r>
            <a:endParaRPr sz="540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latin typeface="Arial Black"/>
                <a:ea typeface="Arial Black"/>
                <a:cs typeface="Arial Black"/>
                <a:sym typeface="Arial Black"/>
              </a:rPr>
              <a:t>Title of the Image:</a:t>
            </a:r>
            <a:endParaRPr sz="5400"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latin typeface="Arial Black"/>
                <a:ea typeface="Arial Black"/>
                <a:cs typeface="Arial Black"/>
                <a:sym typeface="Arial Black"/>
              </a:rPr>
              <a:t>Description (In 100 words):</a:t>
            </a:r>
            <a:endParaRPr sz="54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 txBox="1"/>
          <p:nvPr>
            <p:ph type="title"/>
          </p:nvPr>
        </p:nvSpPr>
        <p:spPr>
          <a:xfrm>
            <a:off x="325950" y="-492050"/>
            <a:ext cx="7577700" cy="26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60375">
            <a:spAutoFit/>
          </a:bodyPr>
          <a:lstStyle/>
          <a:p>
            <a:pPr indent="0" lvl="0" marL="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Insert Picture of Prompt 1</a:t>
            </a:r>
            <a:endParaRPr/>
          </a:p>
        </p:txBody>
      </p:sp>
      <p:pic>
        <p:nvPicPr>
          <p:cNvPr id="59" name="Google Shape;59;p4" title="mika-baumeister-w_a3ouwq0nc-unsplash_72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4525" y="2573100"/>
            <a:ext cx="5584600" cy="99281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4"/>
          <p:cNvSpPr txBox="1"/>
          <p:nvPr/>
        </p:nvSpPr>
        <p:spPr>
          <a:xfrm>
            <a:off x="812225" y="12501275"/>
            <a:ext cx="6889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</a:rPr>
              <a:t>Replace this image with your original image</a:t>
            </a:r>
            <a:endParaRPr sz="2700">
              <a:solidFill>
                <a:schemeClr val="dk1"/>
              </a:solidFill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3538800" y="14091600"/>
            <a:ext cx="4690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</a:rPr>
              <a:t>This image is taken from unsplash</a:t>
            </a:r>
            <a:endParaRPr sz="2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/>
          <p:nvPr/>
        </p:nvSpPr>
        <p:spPr>
          <a:xfrm>
            <a:off x="389880" y="4464354"/>
            <a:ext cx="7449900" cy="37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Prompt 2: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Title of the Image: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Description (In 100 words):</a:t>
            </a:r>
            <a:endParaRPr sz="62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"/>
          <p:cNvSpPr txBox="1"/>
          <p:nvPr/>
        </p:nvSpPr>
        <p:spPr>
          <a:xfrm>
            <a:off x="0" y="0"/>
            <a:ext cx="8229600" cy="22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Insert Picture of Prompt 2</a:t>
            </a:r>
            <a:endParaRPr sz="62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2" name="Google Shape;72;p6"/>
          <p:cNvSpPr txBox="1"/>
          <p:nvPr/>
        </p:nvSpPr>
        <p:spPr>
          <a:xfrm>
            <a:off x="3640725" y="14091600"/>
            <a:ext cx="475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</a:rPr>
              <a:t>This image is taken from unsplash</a:t>
            </a:r>
            <a:endParaRPr sz="2300">
              <a:solidFill>
                <a:schemeClr val="dk1"/>
              </a:solidFill>
            </a:endParaRPr>
          </a:p>
        </p:txBody>
      </p:sp>
      <p:pic>
        <p:nvPicPr>
          <p:cNvPr id="73" name="Google Shape;73;p6" title="tatiana-zhukova-libu9us4mkw-unsplash_72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6100" y="2321950"/>
            <a:ext cx="5617400" cy="998650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6"/>
          <p:cNvSpPr txBox="1"/>
          <p:nvPr/>
        </p:nvSpPr>
        <p:spPr>
          <a:xfrm>
            <a:off x="688625" y="12308450"/>
            <a:ext cx="69183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</a:rPr>
              <a:t>Replace this image with your original image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/>
          <p:nvPr/>
        </p:nvSpPr>
        <p:spPr>
          <a:xfrm>
            <a:off x="389880" y="4464354"/>
            <a:ext cx="7449900" cy="37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Prompt 3: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Title of the Image: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Description (In 100 words):</a:t>
            </a:r>
            <a:endParaRPr sz="62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/>
          <p:nvPr>
            <p:ph type="title"/>
          </p:nvPr>
        </p:nvSpPr>
        <p:spPr>
          <a:xfrm>
            <a:off x="0" y="-328025"/>
            <a:ext cx="8229600" cy="3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60375">
            <a:spAutoFit/>
          </a:bodyPr>
          <a:lstStyle/>
          <a:p>
            <a:pPr indent="0" lvl="0" marL="0" marR="5080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Insert Picture of Prompt 3</a:t>
            </a:r>
            <a:endParaRPr/>
          </a:p>
          <a:p>
            <a:pPr indent="-1335405" lvl="0" marL="1347470" marR="5080" rtl="0" algn="l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8"/>
          <p:cNvSpPr txBox="1"/>
          <p:nvPr/>
        </p:nvSpPr>
        <p:spPr>
          <a:xfrm>
            <a:off x="3607925" y="14222825"/>
            <a:ext cx="475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</a:rPr>
              <a:t>This image is taken from unsplash</a:t>
            </a:r>
            <a:endParaRPr sz="2300">
              <a:solidFill>
                <a:schemeClr val="dk1"/>
              </a:solidFill>
            </a:endParaRPr>
          </a:p>
        </p:txBody>
      </p:sp>
      <p:pic>
        <p:nvPicPr>
          <p:cNvPr id="86" name="Google Shape;86;p8" title="brian-gomes-jr05jnqkzv4-unsplash_72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9700" y="2559475"/>
            <a:ext cx="5204675" cy="92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8"/>
          <p:cNvSpPr txBox="1"/>
          <p:nvPr/>
        </p:nvSpPr>
        <p:spPr>
          <a:xfrm>
            <a:off x="754475" y="11812200"/>
            <a:ext cx="68196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dk1"/>
                </a:solidFill>
              </a:rPr>
              <a:t>Replace this image with your original image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/>
          <p:nvPr/>
        </p:nvSpPr>
        <p:spPr>
          <a:xfrm>
            <a:off x="389880" y="4464354"/>
            <a:ext cx="7449900" cy="37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Prompt 4: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Title of the Image:</a:t>
            </a:r>
            <a:endParaRPr sz="5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252728" rtl="0" algn="ctr">
              <a:lnSpc>
                <a:spcPct val="115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Description (In 100 words):</a:t>
            </a:r>
            <a:endParaRPr sz="62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2025-07-23T12:07:02Z</dcterms:created>
  <dc:creator>Jalasmi Hathi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2024-06-17T00:00:00Z</vt:filetime>
  </property>
  <property fmtid="{D5CDD505-2E9C-101B-9397-08002B2CF9AE}" pid="3" name="Creator">
    <vt:lpwstr>Canva</vt:lpwstr>
  </property>
  <property fmtid="{D5CDD505-2E9C-101B-9397-08002B2CF9AE}" pid="4" name="LastSaved">
    <vt:filetime>2025-07-23T00:00:00Z</vt:filetime>
  </property>
  <property fmtid="{D5CDD505-2E9C-101B-9397-08002B2CF9AE}" pid="5" name="Producer">
    <vt:lpwstr>Canva</vt:lpwstr>
  </property>
</Properties>
</file>