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12192000" cy="6858000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BUWoIivhfnY8ja7VajPZyghD1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1924602" y="3285271"/>
            <a:ext cx="834279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1924602" y="3285271"/>
            <a:ext cx="834279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1924602" y="3285271"/>
            <a:ext cx="834279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1924602" y="3285271"/>
            <a:ext cx="834279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care@ifp.worl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title"/>
          </p:nvPr>
        </p:nvSpPr>
        <p:spPr>
          <a:xfrm>
            <a:off x="2548825" y="2764200"/>
            <a:ext cx="7598100" cy="14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0" lvl="0" marL="1691639" marR="1683385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B0341"/>
                </a:solidFill>
              </a:rPr>
              <a:t>Sample PPT for IFP 50 Hour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B0341"/>
                </a:solidFill>
              </a:rPr>
              <a:t>Photography Challenge 2025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1847727" y="332946"/>
            <a:ext cx="8342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059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Insert Picture of Prompt 4</a:t>
            </a:r>
            <a:endParaRPr/>
          </a:p>
        </p:txBody>
      </p:sp>
      <p:pic>
        <p:nvPicPr>
          <p:cNvPr id="98" name="Google Shape;98;p10" title="dave-hoefler-m5oOq4iyaeQ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675" y="976687"/>
            <a:ext cx="8432753" cy="47434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/>
        </p:nvSpPr>
        <p:spPr>
          <a:xfrm>
            <a:off x="4245025" y="5720125"/>
            <a:ext cx="3441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Replace this image with your original image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00" name="Google Shape;100;p10"/>
          <p:cNvSpPr txBox="1"/>
          <p:nvPr/>
        </p:nvSpPr>
        <p:spPr>
          <a:xfrm>
            <a:off x="9637800" y="6580950"/>
            <a:ext cx="255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This image is taken from unsplash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996825" y="2776050"/>
            <a:ext cx="58740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118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2800"/>
              <a:t>Prompt 5:</a:t>
            </a:r>
            <a:endParaRPr b="0" sz="2800"/>
          </a:p>
          <a:p>
            <a:pPr indent="0" lvl="0" marL="0" marR="2118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2800"/>
              <a:t>Title of the Image:</a:t>
            </a:r>
            <a:endParaRPr sz="2800"/>
          </a:p>
          <a:p>
            <a:pPr indent="0" lvl="0" marL="12700" marR="21188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/>
              <a:t>Description (In 100 words):</a:t>
            </a:r>
            <a:endParaRPr b="0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/>
          <p:nvPr>
            <p:ph type="title"/>
          </p:nvPr>
        </p:nvSpPr>
        <p:spPr>
          <a:xfrm>
            <a:off x="2063277" y="154671"/>
            <a:ext cx="8342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236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Insert Picture of Prompt 5</a:t>
            </a:r>
            <a:endParaRPr/>
          </a:p>
        </p:txBody>
      </p:sp>
      <p:pic>
        <p:nvPicPr>
          <p:cNvPr id="111" name="Google Shape;111;p12" title="lena-denk-vO_RghTzvxE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775" y="1056600"/>
            <a:ext cx="8431201" cy="47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2"/>
          <p:cNvSpPr txBox="1"/>
          <p:nvPr/>
        </p:nvSpPr>
        <p:spPr>
          <a:xfrm>
            <a:off x="4675700" y="5893650"/>
            <a:ext cx="348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Replace this image with your original image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13" name="Google Shape;113;p12"/>
          <p:cNvSpPr txBox="1"/>
          <p:nvPr/>
        </p:nvSpPr>
        <p:spPr>
          <a:xfrm>
            <a:off x="9747075" y="6580950"/>
            <a:ext cx="252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This image is taken from unsplash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/>
        </p:nvSpPr>
        <p:spPr>
          <a:xfrm>
            <a:off x="1047660" y="3283104"/>
            <a:ext cx="240982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Insert Picture of Prompt 1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4874388" y="3283105"/>
            <a:ext cx="244538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Insert Picture of Prompt 2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8648909" y="3283105"/>
            <a:ext cx="244538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Insert Picture of Prompt 3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6997488" y="6176414"/>
            <a:ext cx="2445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Insert Picture of Prompt 5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3114922" y="6176415"/>
            <a:ext cx="2462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Insert Picture of Prompt 4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2981475" y="0"/>
            <a:ext cx="73347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Insert all the images according to the prompt 1-5 on this page.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4" name="Google Shape;124;p13" title="ilaria-zonda-jPYKNqQr9is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00" y="1028875"/>
            <a:ext cx="3763901" cy="21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 title="joshua-woroniecki-eUjT8kweNlg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812" y="1028887"/>
            <a:ext cx="3763901" cy="211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 title="andrew-ly-KZ0SZ2fEd20-unsplash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9522" y="1028875"/>
            <a:ext cx="3763901" cy="21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 title="dave-hoefler-m5oOq4iyaeQ-unsplash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4250" y="4040700"/>
            <a:ext cx="3552348" cy="199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 title="lena-denk-vO_RghTzvxE-unsplash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0525" y="4040700"/>
            <a:ext cx="3552348" cy="199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9443400" y="6542250"/>
            <a:ext cx="290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These images are taken from unsplash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1924602" y="3285271"/>
            <a:ext cx="834279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any questions or queries, contact us on +91 97272 99070 or mail us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care@ifp.world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/>
        </p:nvSpPr>
        <p:spPr>
          <a:xfrm>
            <a:off x="4873802" y="2705300"/>
            <a:ext cx="2582400" cy="1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Tahoma"/>
                <a:ea typeface="Tahoma"/>
                <a:cs typeface="Tahoma"/>
                <a:sym typeface="Tahoma"/>
              </a:rPr>
              <a:t>Name: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420"/>
              </a:spcBef>
              <a:spcAft>
                <a:spcPts val="0"/>
              </a:spcAft>
              <a:buNone/>
            </a:pPr>
            <a:r>
              <a:rPr b="1" lang="en-US" sz="3000">
                <a:latin typeface="Tahoma"/>
                <a:ea typeface="Tahoma"/>
                <a:cs typeface="Tahoma"/>
                <a:sym typeface="Tahoma"/>
              </a:rPr>
              <a:t>Creator ID: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3429000" y="2747475"/>
            <a:ext cx="51495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118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latin typeface="Verdana"/>
                <a:ea typeface="Verdana"/>
                <a:cs typeface="Verdana"/>
                <a:sym typeface="Verdana"/>
              </a:rPr>
              <a:t>Prompt 1:</a:t>
            </a:r>
            <a:endParaRPr b="0"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118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latin typeface="Verdana"/>
                <a:ea typeface="Verdana"/>
                <a:cs typeface="Verdana"/>
                <a:sym typeface="Verdana"/>
              </a:rPr>
              <a:t>Title of the</a:t>
            </a:r>
            <a:r>
              <a:rPr b="0" lang="en-US" sz="2800"/>
              <a:t> </a:t>
            </a:r>
            <a:r>
              <a:rPr b="0" lang="en-US" sz="2800">
                <a:latin typeface="Verdana"/>
                <a:ea typeface="Verdana"/>
                <a:cs typeface="Verdana"/>
                <a:sym typeface="Verdana"/>
              </a:rPr>
              <a:t>Image: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2118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latin typeface="Verdana"/>
                <a:ea typeface="Verdana"/>
                <a:cs typeface="Verdana"/>
                <a:sym typeface="Verdana"/>
              </a:rPr>
              <a:t>Description (In 100</a:t>
            </a:r>
            <a:r>
              <a:rPr b="0" lang="en-US" sz="2800"/>
              <a:t> </a:t>
            </a:r>
            <a:r>
              <a:rPr b="0" lang="en-US" sz="2800">
                <a:latin typeface="Verdana"/>
                <a:ea typeface="Verdana"/>
                <a:cs typeface="Verdana"/>
                <a:sym typeface="Verdana"/>
              </a:rPr>
              <a:t>words):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/>
          <p:nvPr>
            <p:ph type="title"/>
          </p:nvPr>
        </p:nvSpPr>
        <p:spPr>
          <a:xfrm>
            <a:off x="1570990" y="363721"/>
            <a:ext cx="8342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624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Insert Picture of Prompt 1</a:t>
            </a:r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4518550" y="5801400"/>
            <a:ext cx="340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Replace this image with your original image</a:t>
            </a:r>
            <a:endParaRPr sz="1300"/>
          </a:p>
        </p:txBody>
      </p:sp>
      <p:pic>
        <p:nvPicPr>
          <p:cNvPr id="60" name="Google Shape;60;p4" title="ilaria-zonda-jPYKNqQr9is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300" y="1056609"/>
            <a:ext cx="8431201" cy="47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/>
          <p:nvPr/>
        </p:nvSpPr>
        <p:spPr>
          <a:xfrm>
            <a:off x="9684000" y="6565575"/>
            <a:ext cx="250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This image is taken from unsplash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type="title"/>
          </p:nvPr>
        </p:nvSpPr>
        <p:spPr>
          <a:xfrm>
            <a:off x="2967700" y="2776050"/>
            <a:ext cx="57954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118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2800"/>
              <a:t>Prompt 2:</a:t>
            </a:r>
            <a:endParaRPr b="0" sz="2800"/>
          </a:p>
          <a:p>
            <a:pPr indent="0" lvl="0" marL="0" marR="2118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2800"/>
              <a:t>Title of the Image:</a:t>
            </a:r>
            <a:endParaRPr sz="2800"/>
          </a:p>
          <a:p>
            <a:pPr indent="0" lvl="0" marL="12700" marR="21188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/>
              <a:t>Description (In 100 words):</a:t>
            </a:r>
            <a:endParaRPr b="0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type="title"/>
          </p:nvPr>
        </p:nvSpPr>
        <p:spPr>
          <a:xfrm>
            <a:off x="1766650" y="409825"/>
            <a:ext cx="74271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243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Insert Picture of Prompt 2</a:t>
            </a:r>
            <a:endParaRPr/>
          </a:p>
        </p:txBody>
      </p:sp>
      <p:pic>
        <p:nvPicPr>
          <p:cNvPr id="72" name="Google Shape;72;p6" title="joshua-woroniecki-eUjT8kweNlg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400" y="1168212"/>
            <a:ext cx="8431201" cy="47448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/>
          <p:nvPr/>
        </p:nvSpPr>
        <p:spPr>
          <a:xfrm>
            <a:off x="4351500" y="5913025"/>
            <a:ext cx="348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Replace this image with your original image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9716500" y="6565575"/>
            <a:ext cx="25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This image is taken from unsplash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/>
          <p:nvPr>
            <p:ph type="title"/>
          </p:nvPr>
        </p:nvSpPr>
        <p:spPr>
          <a:xfrm>
            <a:off x="3197100" y="2776050"/>
            <a:ext cx="57978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118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2800"/>
              <a:t>Prompt 3:</a:t>
            </a:r>
            <a:endParaRPr b="0" sz="2800"/>
          </a:p>
          <a:p>
            <a:pPr indent="0" lvl="0" marL="0" marR="2118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2800"/>
              <a:t>Title of the Image:</a:t>
            </a:r>
            <a:endParaRPr sz="2800"/>
          </a:p>
          <a:p>
            <a:pPr indent="0" lvl="0" marL="12700" marR="21188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/>
              <a:t>Description (In 100 words):</a:t>
            </a:r>
            <a:endParaRPr b="0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type="title"/>
          </p:nvPr>
        </p:nvSpPr>
        <p:spPr>
          <a:xfrm>
            <a:off x="1863102" y="367671"/>
            <a:ext cx="8342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243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Insert Picture of Prompt 3</a:t>
            </a:r>
            <a:endParaRPr/>
          </a:p>
        </p:txBody>
      </p:sp>
      <p:pic>
        <p:nvPicPr>
          <p:cNvPr id="85" name="Google Shape;85;p8" title="andrew-ly-KZ0SZ2fEd20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850" y="1077937"/>
            <a:ext cx="8431201" cy="47448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 txBox="1"/>
          <p:nvPr/>
        </p:nvSpPr>
        <p:spPr>
          <a:xfrm>
            <a:off x="4320700" y="5822750"/>
            <a:ext cx="342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Replace this image with your original image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9641100" y="6565575"/>
            <a:ext cx="255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This image is taken from unsplash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3703425" y="2747475"/>
            <a:ext cx="51366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118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2800"/>
              <a:t>Prompt 4:</a:t>
            </a:r>
            <a:endParaRPr b="0" sz="2800"/>
          </a:p>
          <a:p>
            <a:pPr indent="0" lvl="0" marL="0" marR="2118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2800"/>
              <a:t>Title of the Image:</a:t>
            </a:r>
            <a:endParaRPr sz="2800"/>
          </a:p>
          <a:p>
            <a:pPr indent="0" lvl="0" marL="12700" marR="21188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/>
              <a:t>Description (In 100 words):</a:t>
            </a:r>
            <a:endParaRPr b="0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2025-07-23T09:49:42Z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2025-07-23T00:00:00Z</vt:filetime>
  </property>
  <property fmtid="{D5CDD505-2E9C-101B-9397-08002B2CF9AE}" pid="3" name="Creator">
    <vt:lpwstr>Google</vt:lpwstr>
  </property>
  <property fmtid="{D5CDD505-2E9C-101B-9397-08002B2CF9AE}" pid="4" name="LastSaved">
    <vt:filetime>2025-07-23T00:00:00Z</vt:filetime>
  </property>
</Properties>
</file>