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323" r:id="rId3"/>
    <p:sldId id="295" r:id="rId4"/>
    <p:sldId id="296" r:id="rId5"/>
    <p:sldId id="297" r:id="rId6"/>
    <p:sldId id="298" r:id="rId7"/>
    <p:sldId id="310" r:id="rId8"/>
    <p:sldId id="311" r:id="rId9"/>
    <p:sldId id="299" r:id="rId10"/>
    <p:sldId id="300" r:id="rId11"/>
    <p:sldId id="301" r:id="rId12"/>
    <p:sldId id="302" r:id="rId13"/>
    <p:sldId id="303" r:id="rId14"/>
    <p:sldId id="312" r:id="rId15"/>
    <p:sldId id="313" r:id="rId16"/>
    <p:sldId id="321" r:id="rId17"/>
    <p:sldId id="318" r:id="rId18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Gotham Light" panose="02000504050000020004" pitchFamily="2" charset="0"/>
      <p:regular r:id="rId25"/>
      <p:bold r:id="rId26"/>
      <p:italic r:id="rId27"/>
      <p:boldItalic r:id="rId28"/>
    </p:embeddedFont>
    <p:embeddedFont>
      <p:font typeface="GOTHAM-BOOK" panose="02000504050000020004" pitchFamily="2" charset="0"/>
      <p:regular r:id="rId29"/>
    </p:embeddedFont>
    <p:embeddedFont>
      <p:font typeface="GOTHAM-MEDIUM" panose="02000504050000020004" pitchFamily="2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0001"/>
    <a:srgbClr val="4DC1EF"/>
    <a:srgbClr val="FFFFFF"/>
    <a:srgbClr val="FBE4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18"/>
    <p:restoredTop sz="96341"/>
  </p:normalViewPr>
  <p:slideViewPr>
    <p:cSldViewPr snapToGrid="0" snapToObjects="1">
      <p:cViewPr varScale="1">
        <p:scale>
          <a:sx n="129" d="100"/>
          <a:sy n="129" d="100"/>
        </p:scale>
        <p:origin x="21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112E-2D7F-9345-9DC2-6554AA917A6E}" type="datetimeFigureOut">
              <a:rPr lang="en-US" smtClean="0"/>
              <a:t>5/25/23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CDC9-78EF-CE48-9FCE-38FF3949F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93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112E-2D7F-9345-9DC2-6554AA917A6E}" type="datetimeFigureOut">
              <a:rPr lang="en-US" smtClean="0"/>
              <a:t>5/25/23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CDC9-78EF-CE48-9FCE-38FF3949F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70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112E-2D7F-9345-9DC2-6554AA917A6E}" type="datetimeFigureOut">
              <a:rPr lang="en-US" smtClean="0"/>
              <a:t>5/25/23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CDC9-78EF-CE48-9FCE-38FF3949F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89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112E-2D7F-9345-9DC2-6554AA917A6E}" type="datetimeFigureOut">
              <a:rPr lang="en-US" smtClean="0"/>
              <a:t>5/25/23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CDC9-78EF-CE48-9FCE-38FF3949F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2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112E-2D7F-9345-9DC2-6554AA917A6E}" type="datetimeFigureOut">
              <a:rPr lang="en-US" smtClean="0"/>
              <a:t>5/25/23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CDC9-78EF-CE48-9FCE-38FF3949F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2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112E-2D7F-9345-9DC2-6554AA917A6E}" type="datetimeFigureOut">
              <a:rPr lang="en-US" smtClean="0"/>
              <a:t>5/25/23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CDC9-78EF-CE48-9FCE-38FF3949F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9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112E-2D7F-9345-9DC2-6554AA917A6E}" type="datetimeFigureOut">
              <a:rPr lang="en-US" smtClean="0"/>
              <a:t>5/25/23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CDC9-78EF-CE48-9FCE-38FF3949F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2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112E-2D7F-9345-9DC2-6554AA917A6E}" type="datetimeFigureOut">
              <a:rPr lang="en-US" smtClean="0"/>
              <a:t>5/25/23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CDC9-78EF-CE48-9FCE-38FF3949F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55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112E-2D7F-9345-9DC2-6554AA917A6E}" type="datetimeFigureOut">
              <a:rPr lang="en-US" smtClean="0"/>
              <a:t>5/25/23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CDC9-78EF-CE48-9FCE-38FF3949F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112E-2D7F-9345-9DC2-6554AA917A6E}" type="datetimeFigureOut">
              <a:rPr lang="en-US" smtClean="0"/>
              <a:t>5/25/23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CDC9-78EF-CE48-9FCE-38FF3949F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36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112E-2D7F-9345-9DC2-6554AA917A6E}" type="datetimeFigureOut">
              <a:rPr lang="en-US" smtClean="0"/>
              <a:t>5/25/23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CDC9-78EF-CE48-9FCE-38FF3949F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3112E-2D7F-9345-9DC2-6554AA917A6E}" type="datetimeFigureOut">
              <a:rPr lang="en-US" smtClean="0"/>
              <a:t>5/25/23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1CDC9-78EF-CE48-9FCE-38FF3949F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A04F8D52-460A-B145-A0FF-2BCDF4EEB85F}"/>
              </a:ext>
            </a:extLst>
          </p:cNvPr>
          <p:cNvSpPr txBox="1"/>
          <p:nvPr/>
        </p:nvSpPr>
        <p:spPr>
          <a:xfrm>
            <a:off x="1855518" y="2968005"/>
            <a:ext cx="8480964" cy="451406"/>
          </a:xfrm>
          <a:prstGeom prst="rect">
            <a:avLst/>
          </a:prstGeom>
        </p:spPr>
        <p:txBody>
          <a:bodyPr vert="horz" wrap="square" lIns="0" tIns="218440" rIns="0" bIns="0" rtlCol="0" anchor="t">
            <a:spAutoFit/>
          </a:bodyPr>
          <a:lstStyle/>
          <a:p>
            <a:pPr marL="12700" marR="5080" algn="ctr">
              <a:lnSpc>
                <a:spcPct val="75000"/>
              </a:lnSpc>
              <a:spcBef>
                <a:spcPts val="1720"/>
              </a:spcBef>
            </a:pPr>
            <a:r>
              <a:rPr lang="en-US" sz="2000" spc="-150" dirty="0">
                <a:solidFill>
                  <a:srgbClr val="1B0341"/>
                </a:solidFill>
                <a:latin typeface="GOTHAM-MEDIUM" panose="02000604040000020004" pitchFamily="2" charset="0"/>
                <a:cs typeface="Arial"/>
              </a:rPr>
              <a:t>Sample PPT for IFP 50 Hour Photography Challenge</a:t>
            </a:r>
          </a:p>
        </p:txBody>
      </p:sp>
    </p:spTree>
    <p:extLst>
      <p:ext uri="{BB962C8B-B14F-4D97-AF65-F5344CB8AC3E}">
        <p14:creationId xmlns:p14="http://schemas.microsoft.com/office/powerpoint/2010/main" val="1569482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03CBC6-75E7-9C47-9CD3-58B5C40A0D7E}"/>
              </a:ext>
            </a:extLst>
          </p:cNvPr>
          <p:cNvSpPr txBox="1"/>
          <p:nvPr/>
        </p:nvSpPr>
        <p:spPr>
          <a:xfrm>
            <a:off x="3943814" y="3167390"/>
            <a:ext cx="4304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GOTHAM-MEDIUM" panose="02000604040000020004" pitchFamily="2" charset="0"/>
              </a:rPr>
              <a:t>Photo Story 2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7EDFCC-673C-2941-BDDB-BF818C705C27}"/>
              </a:ext>
            </a:extLst>
          </p:cNvPr>
          <p:cNvSpPr txBox="1"/>
          <p:nvPr/>
        </p:nvSpPr>
        <p:spPr>
          <a:xfrm>
            <a:off x="542692" y="4248614"/>
            <a:ext cx="11106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Gotham-Light" pitchFamily="2" charset="77"/>
              </a:rPr>
              <a:t>Insert writeup about the photo story in under 100 words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D0E5DD-58F9-0947-8B2A-671CD48BE388}"/>
              </a:ext>
            </a:extLst>
          </p:cNvPr>
          <p:cNvSpPr/>
          <p:nvPr/>
        </p:nvSpPr>
        <p:spPr>
          <a:xfrm>
            <a:off x="1805354" y="4138246"/>
            <a:ext cx="8675077" cy="193430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46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6342D2-C810-AD4A-9406-7E901EA74EDE}"/>
              </a:ext>
            </a:extLst>
          </p:cNvPr>
          <p:cNvSpPr txBox="1"/>
          <p:nvPr/>
        </p:nvSpPr>
        <p:spPr>
          <a:xfrm>
            <a:off x="3425283" y="3244334"/>
            <a:ext cx="5341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Insert Picture 1 of Story 2 Full Size</a:t>
            </a:r>
          </a:p>
        </p:txBody>
      </p:sp>
    </p:spTree>
    <p:extLst>
      <p:ext uri="{BB962C8B-B14F-4D97-AF65-F5344CB8AC3E}">
        <p14:creationId xmlns:p14="http://schemas.microsoft.com/office/powerpoint/2010/main" val="4122314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6342D2-C810-AD4A-9406-7E901EA74EDE}"/>
              </a:ext>
            </a:extLst>
          </p:cNvPr>
          <p:cNvSpPr txBox="1"/>
          <p:nvPr/>
        </p:nvSpPr>
        <p:spPr>
          <a:xfrm>
            <a:off x="3425283" y="3244334"/>
            <a:ext cx="5341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Insert Picture 2 of Story 2 Full Size</a:t>
            </a:r>
          </a:p>
        </p:txBody>
      </p:sp>
    </p:spTree>
    <p:extLst>
      <p:ext uri="{BB962C8B-B14F-4D97-AF65-F5344CB8AC3E}">
        <p14:creationId xmlns:p14="http://schemas.microsoft.com/office/powerpoint/2010/main" val="2003111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6342D2-C810-AD4A-9406-7E901EA74EDE}"/>
              </a:ext>
            </a:extLst>
          </p:cNvPr>
          <p:cNvSpPr txBox="1"/>
          <p:nvPr/>
        </p:nvSpPr>
        <p:spPr>
          <a:xfrm>
            <a:off x="3425283" y="3244334"/>
            <a:ext cx="5341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Insert Picture 3 of Story 2 Full Size</a:t>
            </a:r>
          </a:p>
        </p:txBody>
      </p:sp>
    </p:spTree>
    <p:extLst>
      <p:ext uri="{BB962C8B-B14F-4D97-AF65-F5344CB8AC3E}">
        <p14:creationId xmlns:p14="http://schemas.microsoft.com/office/powerpoint/2010/main" val="2115227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6342D2-C810-AD4A-9406-7E901EA74EDE}"/>
              </a:ext>
            </a:extLst>
          </p:cNvPr>
          <p:cNvSpPr txBox="1"/>
          <p:nvPr/>
        </p:nvSpPr>
        <p:spPr>
          <a:xfrm>
            <a:off x="3425283" y="3244334"/>
            <a:ext cx="5341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Insert Picture 4 of Story 2 Full Size</a:t>
            </a:r>
          </a:p>
        </p:txBody>
      </p:sp>
    </p:spTree>
    <p:extLst>
      <p:ext uri="{BB962C8B-B14F-4D97-AF65-F5344CB8AC3E}">
        <p14:creationId xmlns:p14="http://schemas.microsoft.com/office/powerpoint/2010/main" val="2205417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6342D2-C810-AD4A-9406-7E901EA74EDE}"/>
              </a:ext>
            </a:extLst>
          </p:cNvPr>
          <p:cNvSpPr txBox="1"/>
          <p:nvPr/>
        </p:nvSpPr>
        <p:spPr>
          <a:xfrm>
            <a:off x="3425283" y="3244334"/>
            <a:ext cx="5341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Insert Picture 5 of Story 2 Full Size</a:t>
            </a:r>
          </a:p>
        </p:txBody>
      </p:sp>
    </p:spTree>
    <p:extLst>
      <p:ext uri="{BB962C8B-B14F-4D97-AF65-F5344CB8AC3E}">
        <p14:creationId xmlns:p14="http://schemas.microsoft.com/office/powerpoint/2010/main" val="2886274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6342D2-C810-AD4A-9406-7E901EA74EDE}"/>
              </a:ext>
            </a:extLst>
          </p:cNvPr>
          <p:cNvSpPr txBox="1"/>
          <p:nvPr/>
        </p:nvSpPr>
        <p:spPr>
          <a:xfrm>
            <a:off x="738766" y="3264816"/>
            <a:ext cx="3025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Picture 1 of Story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65B653-F683-0E4A-9906-879DAD9102ED}"/>
              </a:ext>
            </a:extLst>
          </p:cNvPr>
          <p:cNvSpPr txBox="1"/>
          <p:nvPr/>
        </p:nvSpPr>
        <p:spPr>
          <a:xfrm>
            <a:off x="4776437" y="3264817"/>
            <a:ext cx="2639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Picture 2 of Story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FCE507-E7CB-D94A-B6A4-63101F6700D1}"/>
              </a:ext>
            </a:extLst>
          </p:cNvPr>
          <p:cNvSpPr txBox="1"/>
          <p:nvPr/>
        </p:nvSpPr>
        <p:spPr>
          <a:xfrm>
            <a:off x="8427535" y="3264818"/>
            <a:ext cx="2886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Picture 3 of Story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839F31-C152-8048-BDD7-6E0CAA51F87E}"/>
              </a:ext>
            </a:extLst>
          </p:cNvPr>
          <p:cNvSpPr txBox="1"/>
          <p:nvPr/>
        </p:nvSpPr>
        <p:spPr>
          <a:xfrm>
            <a:off x="6236531" y="6163376"/>
            <a:ext cx="2886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Picture 5 of Story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1E0E00-2077-C04F-AB65-A235BE474A26}"/>
              </a:ext>
            </a:extLst>
          </p:cNvPr>
          <p:cNvSpPr txBox="1"/>
          <p:nvPr/>
        </p:nvSpPr>
        <p:spPr>
          <a:xfrm>
            <a:off x="3209692" y="6163377"/>
            <a:ext cx="2886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Picture 4 of Story 2</a:t>
            </a:r>
          </a:p>
        </p:txBody>
      </p:sp>
    </p:spTree>
    <p:extLst>
      <p:ext uri="{BB962C8B-B14F-4D97-AF65-F5344CB8AC3E}">
        <p14:creationId xmlns:p14="http://schemas.microsoft.com/office/powerpoint/2010/main" val="1160063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045415-F6A7-C34D-BB2A-65EED9AC906C}"/>
              </a:ext>
            </a:extLst>
          </p:cNvPr>
          <p:cNvSpPr txBox="1"/>
          <p:nvPr/>
        </p:nvSpPr>
        <p:spPr>
          <a:xfrm>
            <a:off x="1774902" y="3275111"/>
            <a:ext cx="8642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otham-Light" pitchFamily="2" charset="77"/>
              </a:rPr>
              <a:t>For any questions or queries, contact us on +91 97272 99070 or mail us at care@ifp.world</a:t>
            </a:r>
          </a:p>
        </p:txBody>
      </p:sp>
    </p:spTree>
    <p:extLst>
      <p:ext uri="{BB962C8B-B14F-4D97-AF65-F5344CB8AC3E}">
        <p14:creationId xmlns:p14="http://schemas.microsoft.com/office/powerpoint/2010/main" val="1670183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045415-F6A7-C34D-BB2A-65EED9AC906C}"/>
              </a:ext>
            </a:extLst>
          </p:cNvPr>
          <p:cNvSpPr txBox="1"/>
          <p:nvPr/>
        </p:nvSpPr>
        <p:spPr>
          <a:xfrm>
            <a:off x="2849495" y="3275111"/>
            <a:ext cx="6493009" cy="1079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75000"/>
              </a:lnSpc>
              <a:spcBef>
                <a:spcPts val="1720"/>
              </a:spcBef>
            </a:pPr>
            <a:r>
              <a:rPr lang="en-US" sz="2000" b="1" spc="-150" dirty="0">
                <a:solidFill>
                  <a:srgbClr val="1B0341"/>
                </a:solidFill>
                <a:latin typeface="GOTHAM-BOOK" panose="02000504050000020004" pitchFamily="2" charset="0"/>
                <a:cs typeface="Arial"/>
              </a:rPr>
              <a:t>Name - </a:t>
            </a:r>
          </a:p>
          <a:p>
            <a:pPr marL="12700" marR="5080">
              <a:lnSpc>
                <a:spcPct val="75000"/>
              </a:lnSpc>
              <a:spcBef>
                <a:spcPts val="1720"/>
              </a:spcBef>
            </a:pPr>
            <a:r>
              <a:rPr lang="en-US" sz="2000" b="1" spc="-150" dirty="0">
                <a:solidFill>
                  <a:srgbClr val="1B0341"/>
                </a:solidFill>
                <a:latin typeface="GOTHAM-BOOK" panose="02000504050000020004" pitchFamily="2" charset="0"/>
                <a:cs typeface="Arial"/>
              </a:rPr>
              <a:t>Creator ID - </a:t>
            </a:r>
          </a:p>
          <a:p>
            <a:pPr algn="ctr"/>
            <a:endParaRPr lang="en-US" sz="2000" dirty="0">
              <a:latin typeface="GOTHAM-BOOK" panose="02000504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9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03CBC6-75E7-9C47-9CD3-58B5C40A0D7E}"/>
              </a:ext>
            </a:extLst>
          </p:cNvPr>
          <p:cNvSpPr txBox="1"/>
          <p:nvPr/>
        </p:nvSpPr>
        <p:spPr>
          <a:xfrm>
            <a:off x="3943814" y="3167390"/>
            <a:ext cx="4304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GOTHAM-MEDIUM" panose="02000604040000020004" pitchFamily="2" charset="0"/>
              </a:rPr>
              <a:t>Photo Story 1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98813-5A83-0141-98DB-F7BF08940717}"/>
              </a:ext>
            </a:extLst>
          </p:cNvPr>
          <p:cNvSpPr txBox="1"/>
          <p:nvPr/>
        </p:nvSpPr>
        <p:spPr>
          <a:xfrm>
            <a:off x="542692" y="4248614"/>
            <a:ext cx="11106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Gotham-Light" pitchFamily="2" charset="77"/>
              </a:rPr>
              <a:t>Insert writeup about the photo story in under 100 words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D68B7A-7A4F-1840-AF3A-53F74A27C7F3}"/>
              </a:ext>
            </a:extLst>
          </p:cNvPr>
          <p:cNvSpPr/>
          <p:nvPr/>
        </p:nvSpPr>
        <p:spPr>
          <a:xfrm>
            <a:off x="1805354" y="4138246"/>
            <a:ext cx="8675077" cy="193430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63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6342D2-C810-AD4A-9406-7E901EA74EDE}"/>
              </a:ext>
            </a:extLst>
          </p:cNvPr>
          <p:cNvSpPr txBox="1"/>
          <p:nvPr/>
        </p:nvSpPr>
        <p:spPr>
          <a:xfrm>
            <a:off x="3425283" y="3244334"/>
            <a:ext cx="5341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Insert Picture 1 of Story 1 Full Size</a:t>
            </a:r>
          </a:p>
        </p:txBody>
      </p:sp>
    </p:spTree>
    <p:extLst>
      <p:ext uri="{BB962C8B-B14F-4D97-AF65-F5344CB8AC3E}">
        <p14:creationId xmlns:p14="http://schemas.microsoft.com/office/powerpoint/2010/main" val="358288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6342D2-C810-AD4A-9406-7E901EA74EDE}"/>
              </a:ext>
            </a:extLst>
          </p:cNvPr>
          <p:cNvSpPr txBox="1"/>
          <p:nvPr/>
        </p:nvSpPr>
        <p:spPr>
          <a:xfrm>
            <a:off x="3425283" y="3244334"/>
            <a:ext cx="5341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Insert Picture 2 of Story 1 Full Size</a:t>
            </a:r>
          </a:p>
        </p:txBody>
      </p:sp>
    </p:spTree>
    <p:extLst>
      <p:ext uri="{BB962C8B-B14F-4D97-AF65-F5344CB8AC3E}">
        <p14:creationId xmlns:p14="http://schemas.microsoft.com/office/powerpoint/2010/main" val="2724861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6342D2-C810-AD4A-9406-7E901EA74EDE}"/>
              </a:ext>
            </a:extLst>
          </p:cNvPr>
          <p:cNvSpPr txBox="1"/>
          <p:nvPr/>
        </p:nvSpPr>
        <p:spPr>
          <a:xfrm>
            <a:off x="3425283" y="3244334"/>
            <a:ext cx="5341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Insert Picture 3 of Story 1 Full Size</a:t>
            </a:r>
          </a:p>
        </p:txBody>
      </p:sp>
    </p:spTree>
    <p:extLst>
      <p:ext uri="{BB962C8B-B14F-4D97-AF65-F5344CB8AC3E}">
        <p14:creationId xmlns:p14="http://schemas.microsoft.com/office/powerpoint/2010/main" val="2970114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6342D2-C810-AD4A-9406-7E901EA74EDE}"/>
              </a:ext>
            </a:extLst>
          </p:cNvPr>
          <p:cNvSpPr txBox="1"/>
          <p:nvPr/>
        </p:nvSpPr>
        <p:spPr>
          <a:xfrm>
            <a:off x="3425283" y="3244334"/>
            <a:ext cx="5341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Insert Picture 4 of Story 1 Full Size</a:t>
            </a:r>
          </a:p>
        </p:txBody>
      </p:sp>
    </p:spTree>
    <p:extLst>
      <p:ext uri="{BB962C8B-B14F-4D97-AF65-F5344CB8AC3E}">
        <p14:creationId xmlns:p14="http://schemas.microsoft.com/office/powerpoint/2010/main" val="2063748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6342D2-C810-AD4A-9406-7E901EA74EDE}"/>
              </a:ext>
            </a:extLst>
          </p:cNvPr>
          <p:cNvSpPr txBox="1"/>
          <p:nvPr/>
        </p:nvSpPr>
        <p:spPr>
          <a:xfrm>
            <a:off x="3425283" y="3244334"/>
            <a:ext cx="5341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Insert Picture 5 of Story 1 Full Size</a:t>
            </a:r>
          </a:p>
        </p:txBody>
      </p:sp>
    </p:spTree>
    <p:extLst>
      <p:ext uri="{BB962C8B-B14F-4D97-AF65-F5344CB8AC3E}">
        <p14:creationId xmlns:p14="http://schemas.microsoft.com/office/powerpoint/2010/main" val="3719093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6342D2-C810-AD4A-9406-7E901EA74EDE}"/>
              </a:ext>
            </a:extLst>
          </p:cNvPr>
          <p:cNvSpPr txBox="1"/>
          <p:nvPr/>
        </p:nvSpPr>
        <p:spPr>
          <a:xfrm>
            <a:off x="738766" y="3264816"/>
            <a:ext cx="3025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Picture 1 of Story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65B653-F683-0E4A-9906-879DAD9102ED}"/>
              </a:ext>
            </a:extLst>
          </p:cNvPr>
          <p:cNvSpPr txBox="1"/>
          <p:nvPr/>
        </p:nvSpPr>
        <p:spPr>
          <a:xfrm>
            <a:off x="4776437" y="3264817"/>
            <a:ext cx="2639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Picture 2 of Story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FCE507-E7CB-D94A-B6A4-63101F6700D1}"/>
              </a:ext>
            </a:extLst>
          </p:cNvPr>
          <p:cNvSpPr txBox="1"/>
          <p:nvPr/>
        </p:nvSpPr>
        <p:spPr>
          <a:xfrm>
            <a:off x="8427535" y="3264818"/>
            <a:ext cx="2886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Picture 3 of Story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839F31-C152-8048-BDD7-6E0CAA51F87E}"/>
              </a:ext>
            </a:extLst>
          </p:cNvPr>
          <p:cNvSpPr txBox="1"/>
          <p:nvPr/>
        </p:nvSpPr>
        <p:spPr>
          <a:xfrm>
            <a:off x="6236531" y="6163376"/>
            <a:ext cx="2886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Picture 5 of Story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1E0E00-2077-C04F-AB65-A235BE474A26}"/>
              </a:ext>
            </a:extLst>
          </p:cNvPr>
          <p:cNvSpPr txBox="1"/>
          <p:nvPr/>
        </p:nvSpPr>
        <p:spPr>
          <a:xfrm>
            <a:off x="3209692" y="6163377"/>
            <a:ext cx="2886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Picture 4 of Story 1</a:t>
            </a:r>
          </a:p>
        </p:txBody>
      </p:sp>
    </p:spTree>
    <p:extLst>
      <p:ext uri="{BB962C8B-B14F-4D97-AF65-F5344CB8AC3E}">
        <p14:creationId xmlns:p14="http://schemas.microsoft.com/office/powerpoint/2010/main" val="2894357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203</Words>
  <Application>Microsoft Macintosh PowerPoint</Application>
  <PresentationFormat>Widescreen</PresentationFormat>
  <Paragraphs>28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Gotham Light</vt:lpstr>
      <vt:lpstr>Calibri</vt:lpstr>
      <vt:lpstr>GOTHAM-BOOK</vt:lpstr>
      <vt:lpstr>GOTHAM-MEDIUM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Vedanti Poddar</dc:creator>
  <cp:lastModifiedBy>Microsoft Office User</cp:lastModifiedBy>
  <cp:revision>78</cp:revision>
  <dcterms:created xsi:type="dcterms:W3CDTF">2022-03-23T11:07:32Z</dcterms:created>
  <dcterms:modified xsi:type="dcterms:W3CDTF">2023-05-25T07:48:01Z</dcterms:modified>
</cp:coreProperties>
</file>